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60" r:id="rId6"/>
    <p:sldId id="270" r:id="rId7"/>
    <p:sldId id="266" r:id="rId8"/>
    <p:sldId id="267" r:id="rId9"/>
    <p:sldId id="261" r:id="rId10"/>
    <p:sldId id="265" r:id="rId11"/>
    <p:sldId id="264" r:id="rId12"/>
    <p:sldId id="263" r:id="rId13"/>
    <p:sldId id="262"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pti Tomar" initials="TT" lastIdx="1" clrIdx="0">
    <p:extLst>
      <p:ext uri="{19B8F6BF-5375-455C-9EA6-DF929625EA0E}">
        <p15:presenceInfo xmlns:p15="http://schemas.microsoft.com/office/powerpoint/2012/main" userId="b15881cfcb55e4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5/11/2024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5/11/2024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Bliss basket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An online shopping platform</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4E17F99-4734-074A-D3E8-3211525FEAFA}"/>
              </a:ext>
            </a:extLst>
          </p:cNvPr>
          <p:cNvPicPr>
            <a:picLocks noGrp="1" noChangeAspect="1"/>
          </p:cNvPicPr>
          <p:nvPr>
            <p:ph type="pic" idx="1"/>
          </p:nvPr>
        </p:nvPicPr>
        <p:blipFill>
          <a:blip r:embed="rId2"/>
          <a:srcRect t="10471" b="10471"/>
          <a:stretch/>
        </p:blipFill>
        <p:spPr>
          <a:xfrm>
            <a:off x="1882184" y="553887"/>
            <a:ext cx="9039282" cy="3394443"/>
          </a:xfrm>
        </p:spPr>
      </p:pic>
      <p:sp>
        <p:nvSpPr>
          <p:cNvPr id="4" name="Text Placeholder 3">
            <a:extLst>
              <a:ext uri="{FF2B5EF4-FFF2-40B4-BE49-F238E27FC236}">
                <a16:creationId xmlns:a16="http://schemas.microsoft.com/office/drawing/2014/main" id="{D215D6D5-389B-00BE-CB61-578853F58FC6}"/>
              </a:ext>
            </a:extLst>
          </p:cNvPr>
          <p:cNvSpPr>
            <a:spLocks noGrp="1"/>
          </p:cNvSpPr>
          <p:nvPr>
            <p:ph type="body" sz="half" idx="2"/>
          </p:nvPr>
        </p:nvSpPr>
        <p:spPr>
          <a:xfrm>
            <a:off x="1097279" y="5197642"/>
            <a:ext cx="10113264" cy="1126958"/>
          </a:xfrm>
        </p:spPr>
        <p:txBody>
          <a:bodyPr/>
          <a:lstStyle/>
          <a:p>
            <a:pPr algn="ctr"/>
            <a:r>
              <a:rPr lang="en-IN" sz="2800" dirty="0"/>
              <a:t>Category items</a:t>
            </a:r>
          </a:p>
          <a:p>
            <a:endParaRPr lang="en-IN" dirty="0"/>
          </a:p>
        </p:txBody>
      </p:sp>
    </p:spTree>
    <p:extLst>
      <p:ext uri="{BB962C8B-B14F-4D97-AF65-F5344CB8AC3E}">
        <p14:creationId xmlns:p14="http://schemas.microsoft.com/office/powerpoint/2010/main" val="89218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5A66F8E-3015-B8DF-2398-83676E16F86D}"/>
              </a:ext>
            </a:extLst>
          </p:cNvPr>
          <p:cNvPicPr>
            <a:picLocks noGrp="1" noChangeAspect="1"/>
          </p:cNvPicPr>
          <p:nvPr>
            <p:ph type="pic" idx="1"/>
          </p:nvPr>
        </p:nvPicPr>
        <p:blipFill>
          <a:blip r:embed="rId2"/>
          <a:srcRect t="11246" b="11246"/>
          <a:stretch/>
        </p:blipFill>
        <p:spPr>
          <a:xfrm>
            <a:off x="1097279" y="365761"/>
            <a:ext cx="10372131" cy="3894956"/>
          </a:xfrm>
        </p:spPr>
      </p:pic>
      <p:sp>
        <p:nvSpPr>
          <p:cNvPr id="4" name="Text Placeholder 3">
            <a:extLst>
              <a:ext uri="{FF2B5EF4-FFF2-40B4-BE49-F238E27FC236}">
                <a16:creationId xmlns:a16="http://schemas.microsoft.com/office/drawing/2014/main" id="{B0173FC3-322D-102C-1D34-E7279CB01AEF}"/>
              </a:ext>
            </a:extLst>
          </p:cNvPr>
          <p:cNvSpPr>
            <a:spLocks noGrp="1"/>
          </p:cNvSpPr>
          <p:nvPr>
            <p:ph type="body" sz="half" idx="2"/>
          </p:nvPr>
        </p:nvSpPr>
        <p:spPr>
          <a:xfrm>
            <a:off x="1097279" y="5159141"/>
            <a:ext cx="10113264" cy="1165459"/>
          </a:xfrm>
        </p:spPr>
        <p:txBody>
          <a:bodyPr/>
          <a:lstStyle/>
          <a:p>
            <a:pPr algn="ctr"/>
            <a:r>
              <a:rPr lang="en-IN" sz="2800" b="1" dirty="0"/>
              <a:t>Adding to cart</a:t>
            </a:r>
          </a:p>
          <a:p>
            <a:endParaRPr lang="en-IN" dirty="0"/>
          </a:p>
        </p:txBody>
      </p:sp>
    </p:spTree>
    <p:extLst>
      <p:ext uri="{BB962C8B-B14F-4D97-AF65-F5344CB8AC3E}">
        <p14:creationId xmlns:p14="http://schemas.microsoft.com/office/powerpoint/2010/main" val="373766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75B679-C3B7-9D49-26D5-5215D7EE63DB}"/>
              </a:ext>
            </a:extLst>
          </p:cNvPr>
          <p:cNvSpPr txBox="1"/>
          <p:nvPr/>
        </p:nvSpPr>
        <p:spPr>
          <a:xfrm>
            <a:off x="3048828" y="3244334"/>
            <a:ext cx="6097656" cy="707886"/>
          </a:xfrm>
          <a:prstGeom prst="rect">
            <a:avLst/>
          </a:prstGeom>
          <a:noFill/>
        </p:spPr>
        <p:txBody>
          <a:bodyPr wrap="square">
            <a:spAutoFit/>
          </a:bodyPr>
          <a:lstStyle/>
          <a:p>
            <a:r>
              <a:rPr lang="en-IN" sz="4000" b="1" dirty="0"/>
              <a:t>Thankyou</a:t>
            </a:r>
          </a:p>
        </p:txBody>
      </p:sp>
    </p:spTree>
    <p:extLst>
      <p:ext uri="{BB962C8B-B14F-4D97-AF65-F5344CB8AC3E}">
        <p14:creationId xmlns:p14="http://schemas.microsoft.com/office/powerpoint/2010/main" val="403765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BC7F-3B60-D4DE-976F-6A929A6D183D}"/>
              </a:ext>
            </a:extLst>
          </p:cNvPr>
          <p:cNvSpPr>
            <a:spLocks noGrp="1"/>
          </p:cNvSpPr>
          <p:nvPr>
            <p:ph type="title"/>
          </p:nvPr>
        </p:nvSpPr>
        <p:spPr/>
        <p:txBody>
          <a:bodyPr>
            <a:normAutofit/>
          </a:bodyPr>
          <a:lstStyle/>
          <a:p>
            <a:r>
              <a:rPr lang="en-IN" sz="4400" dirty="0"/>
              <a:t>GB 30</a:t>
            </a:r>
          </a:p>
        </p:txBody>
      </p:sp>
      <p:sp>
        <p:nvSpPr>
          <p:cNvPr id="3" name="Content Placeholder 2">
            <a:extLst>
              <a:ext uri="{FF2B5EF4-FFF2-40B4-BE49-F238E27FC236}">
                <a16:creationId xmlns:a16="http://schemas.microsoft.com/office/drawing/2014/main" id="{E87D7D6D-DA61-AB8A-25FA-139E567D52E6}"/>
              </a:ext>
            </a:extLst>
          </p:cNvPr>
          <p:cNvSpPr>
            <a:spLocks noGrp="1"/>
          </p:cNvSpPr>
          <p:nvPr>
            <p:ph idx="1"/>
          </p:nvPr>
        </p:nvSpPr>
        <p:spPr/>
        <p:txBody>
          <a:bodyPr/>
          <a:lstStyle/>
          <a:p>
            <a:pPr algn="ctr">
              <a:lnSpc>
                <a:spcPct val="115000"/>
              </a:lnSpc>
              <a:spcAft>
                <a:spcPts val="1000"/>
              </a:spcAft>
            </a:pPr>
            <a:endParaRPr lang="en-IN" sz="2800" b="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endParaRPr lang="en-IN" sz="2800" b="1" dirty="0">
              <a:solidFill>
                <a:srgbClr val="1F497D"/>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2800" b="1"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Team Members:</a:t>
            </a:r>
          </a:p>
          <a:p>
            <a:pPr algn="ctr">
              <a:lnSpc>
                <a:spcPct val="115000"/>
              </a:lnSpc>
              <a:spcAft>
                <a:spcPts val="1000"/>
              </a:spcAft>
            </a:pPr>
            <a:r>
              <a:rPr lang="en-IN" sz="2000"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Tripti Tomar 2200290140161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IN" sz="2000" dirty="0">
                <a:solidFill>
                  <a:srgbClr val="1F497D"/>
                </a:solidFill>
                <a:effectLst/>
                <a:latin typeface="Times New Roman" panose="02020603050405020304" pitchFamily="18" charset="0"/>
                <a:ea typeface="Calibri" panose="020F0502020204030204" pitchFamily="34" charset="0"/>
                <a:cs typeface="Times New Roman" panose="02020603050405020304" pitchFamily="18" charset="0"/>
              </a:rPr>
              <a:t>Vikul Dhiman 2200290140002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3DB57A9F-EBD2-A862-31BA-6851E439D084}"/>
              </a:ext>
            </a:extLst>
          </p:cNvPr>
          <p:cNvSpPr>
            <a:spLocks noGrp="1"/>
          </p:cNvSpPr>
          <p:nvPr>
            <p:ph type="body" sz="half" idx="2"/>
          </p:nvPr>
        </p:nvSpPr>
        <p:spPr>
          <a:xfrm>
            <a:off x="3955983" y="6061836"/>
            <a:ext cx="205049" cy="45719"/>
          </a:xfrm>
        </p:spPr>
        <p:txBody>
          <a:bodyPr>
            <a:normAutofit fontScale="25000" lnSpcReduction="20000"/>
          </a:bodyPr>
          <a:lstStyle/>
          <a:p>
            <a:endParaRPr lang="en-IN" dirty="0"/>
          </a:p>
        </p:txBody>
      </p:sp>
    </p:spTree>
    <p:extLst>
      <p:ext uri="{BB962C8B-B14F-4D97-AF65-F5344CB8AC3E}">
        <p14:creationId xmlns:p14="http://schemas.microsoft.com/office/powerpoint/2010/main" val="240238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F063-1190-2BD6-0B41-DD5670335A64}"/>
              </a:ext>
            </a:extLst>
          </p:cNvPr>
          <p:cNvSpPr>
            <a:spLocks noGrp="1"/>
          </p:cNvSpPr>
          <p:nvPr>
            <p:ph type="title"/>
          </p:nvPr>
        </p:nvSpPr>
        <p:spPr>
          <a:xfrm>
            <a:off x="643466" y="786383"/>
            <a:ext cx="3517567" cy="2642617"/>
          </a:xfrm>
        </p:spPr>
        <p:txBody>
          <a:bodyPr>
            <a:normAutofit/>
          </a:bodyPr>
          <a:lstStyle/>
          <a:p>
            <a:r>
              <a:rPr lang="en-IN" sz="4400" dirty="0"/>
              <a:t>Bliss </a:t>
            </a:r>
            <a:br>
              <a:rPr lang="en-IN" sz="4400" dirty="0"/>
            </a:br>
            <a:r>
              <a:rPr lang="en-IN" sz="4400" dirty="0"/>
              <a:t>Basket</a:t>
            </a:r>
          </a:p>
        </p:txBody>
      </p:sp>
      <p:sp>
        <p:nvSpPr>
          <p:cNvPr id="3" name="Content Placeholder 2">
            <a:extLst>
              <a:ext uri="{FF2B5EF4-FFF2-40B4-BE49-F238E27FC236}">
                <a16:creationId xmlns:a16="http://schemas.microsoft.com/office/drawing/2014/main" id="{A53958A6-D8E5-E7B1-E37E-0190E87265E6}"/>
              </a:ext>
            </a:extLst>
          </p:cNvPr>
          <p:cNvSpPr>
            <a:spLocks noGrp="1"/>
          </p:cNvSpPr>
          <p:nvPr>
            <p:ph idx="1"/>
          </p:nvPr>
        </p:nvSpPr>
        <p:spPr>
          <a:xfrm>
            <a:off x="5149516" y="812799"/>
            <a:ext cx="6237812" cy="5539875"/>
          </a:xfrm>
        </p:spPr>
        <p:txBody>
          <a:bodyPr>
            <a:normAutofit fontScale="70000" lnSpcReduction="20000"/>
          </a:bodyPr>
          <a:lstStyle/>
          <a:p>
            <a:pPr marL="0" indent="0">
              <a:buNone/>
            </a:pPr>
            <a:endParaRPr lang="en-US" sz="2000" dirty="0">
              <a:latin typeface="+mj-lt"/>
            </a:endParaRPr>
          </a:p>
          <a:p>
            <a:pPr marL="0" indent="0">
              <a:buNone/>
            </a:pPr>
            <a:r>
              <a:rPr lang="en-US" sz="2000" dirty="0">
                <a:latin typeface="+mj-lt"/>
              </a:rPr>
              <a:t>The " Bliss Basket " is a web-based platform designed to facilitate online shopping for the users This is an e-commerce website. This synopsis outlines the core features of this project.</a:t>
            </a:r>
          </a:p>
          <a:p>
            <a:pPr marL="0" indent="0">
              <a:buNone/>
            </a:pPr>
            <a:r>
              <a:rPr lang="en-US" sz="2000" dirty="0">
                <a:latin typeface="+mj-lt"/>
              </a:rPr>
              <a:t>This e-commerce website project aims to create an innovative online shopping platform that caters to the diverse needs of modern consumers. The website will offer an extensive range of products across categories such as electronics, fashion, home goods, and more, providing users with a wide selection to choose from. </a:t>
            </a:r>
          </a:p>
          <a:p>
            <a:pPr marL="0" indent="0">
              <a:buNone/>
            </a:pPr>
            <a:r>
              <a:rPr lang="en-US" sz="2000" dirty="0">
                <a:latin typeface="+mj-lt"/>
              </a:rPr>
              <a:t>One of the key features of the website will be its user-friendly interface, designed to enhance the shopping experience. Users will be able to easily browse products, add them to their cart, and securely complete their purchases using a variety of payment options. Additionally, the website will include features such as user account management, order tracking, and personalized recommendations based on user preferences.</a:t>
            </a:r>
          </a:p>
          <a:p>
            <a:pPr marL="0" indent="0">
              <a:buNone/>
            </a:pPr>
            <a:r>
              <a:rPr lang="en-US" sz="2000" dirty="0">
                <a:latin typeface="+mj-lt"/>
              </a:rPr>
              <a:t>The project will also focus on creating a responsive design that ensures the website functions seamlessly on desktops, tablets, and smartphones. This will enable users to shop conveniently from any device, enhancing accessibility and usability.</a:t>
            </a:r>
          </a:p>
          <a:p>
            <a:endParaRPr lang="en-IN" dirty="0"/>
          </a:p>
        </p:txBody>
      </p:sp>
    </p:spTree>
    <p:extLst>
      <p:ext uri="{BB962C8B-B14F-4D97-AF65-F5344CB8AC3E}">
        <p14:creationId xmlns:p14="http://schemas.microsoft.com/office/powerpoint/2010/main" val="427541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FC76-4C36-3D70-CF05-C87560A9043D}"/>
              </a:ext>
            </a:extLst>
          </p:cNvPr>
          <p:cNvSpPr>
            <a:spLocks noGrp="1"/>
          </p:cNvSpPr>
          <p:nvPr>
            <p:ph type="title"/>
          </p:nvPr>
        </p:nvSpPr>
        <p:spPr/>
        <p:txBody>
          <a:bodyPr>
            <a:normAutofit/>
          </a:bodyPr>
          <a:lstStyle/>
          <a:p>
            <a:r>
              <a:rPr lang="en-IN" sz="4000" dirty="0"/>
              <a:t>Project </a:t>
            </a:r>
            <a:r>
              <a:rPr lang="en-IN" sz="4400" dirty="0"/>
              <a:t>Progress</a:t>
            </a:r>
            <a:endParaRPr lang="en-IN" sz="4000" dirty="0"/>
          </a:p>
        </p:txBody>
      </p:sp>
      <p:sp>
        <p:nvSpPr>
          <p:cNvPr id="3" name="Content Placeholder 2">
            <a:extLst>
              <a:ext uri="{FF2B5EF4-FFF2-40B4-BE49-F238E27FC236}">
                <a16:creationId xmlns:a16="http://schemas.microsoft.com/office/drawing/2014/main" id="{A5A9AF38-5D8D-EAD9-96FF-75B54B21A859}"/>
              </a:ext>
            </a:extLst>
          </p:cNvPr>
          <p:cNvSpPr>
            <a:spLocks noGrp="1"/>
          </p:cNvSpPr>
          <p:nvPr>
            <p:ph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sz="2000" dirty="0"/>
              <a:t>We have included the project progress presentation along with screenshots showcasing the modules that have been completed.</a:t>
            </a:r>
          </a:p>
          <a:p>
            <a:pPr>
              <a:buFont typeface="Arial" panose="020B0604020202020204" pitchFamily="34" charset="0"/>
              <a:buChar char="•"/>
            </a:pPr>
            <a:r>
              <a:rPr lang="en-US" sz="2000" dirty="0"/>
              <a:t> These screenshots provide a visual representation of the modules that are ready for review. They serve as a comprehensive overview of the progress made in the development process, highlighting the functionality and features that have been implemented thus far…</a:t>
            </a:r>
            <a:endParaRPr lang="en-IN" sz="2000" dirty="0"/>
          </a:p>
        </p:txBody>
      </p:sp>
      <p:sp>
        <p:nvSpPr>
          <p:cNvPr id="4" name="Text Placeholder 3">
            <a:extLst>
              <a:ext uri="{FF2B5EF4-FFF2-40B4-BE49-F238E27FC236}">
                <a16:creationId xmlns:a16="http://schemas.microsoft.com/office/drawing/2014/main" id="{1CAA7C04-1EB9-B6B3-9770-24B3A22DB3CC}"/>
              </a:ext>
            </a:extLst>
          </p:cNvPr>
          <p:cNvSpPr>
            <a:spLocks noGrp="1"/>
          </p:cNvSpPr>
          <p:nvPr>
            <p:ph type="body" sz="half" idx="2"/>
          </p:nvPr>
        </p:nvSpPr>
        <p:spPr>
          <a:xfrm>
            <a:off x="3859731" y="5900611"/>
            <a:ext cx="348001" cy="45719"/>
          </a:xfrm>
        </p:spPr>
        <p:txBody>
          <a:bodyPr>
            <a:normAutofit fontScale="25000" lnSpcReduction="20000"/>
          </a:bodyPr>
          <a:lstStyle/>
          <a:p>
            <a:endParaRPr lang="en-IN"/>
          </a:p>
        </p:txBody>
      </p:sp>
    </p:spTree>
    <p:extLst>
      <p:ext uri="{BB962C8B-B14F-4D97-AF65-F5344CB8AC3E}">
        <p14:creationId xmlns:p14="http://schemas.microsoft.com/office/powerpoint/2010/main" val="419788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0EE1-2179-B0E4-63FF-20ACC7D78A17}"/>
              </a:ext>
            </a:extLst>
          </p:cNvPr>
          <p:cNvSpPr>
            <a:spLocks noGrp="1"/>
          </p:cNvSpPr>
          <p:nvPr>
            <p:ph type="title"/>
          </p:nvPr>
        </p:nvSpPr>
        <p:spPr/>
        <p:txBody>
          <a:bodyPr/>
          <a:lstStyle/>
          <a:p>
            <a:r>
              <a:rPr lang="en-IN" sz="4400" dirty="0"/>
              <a:t>Completed</a:t>
            </a:r>
            <a:r>
              <a:rPr lang="en-IN" dirty="0"/>
              <a:t> </a:t>
            </a:r>
            <a:r>
              <a:rPr lang="en-IN" sz="4400" dirty="0"/>
              <a:t>Modules</a:t>
            </a:r>
            <a:endParaRPr lang="en-IN" dirty="0"/>
          </a:p>
        </p:txBody>
      </p:sp>
      <p:sp>
        <p:nvSpPr>
          <p:cNvPr id="3" name="Content Placeholder 2">
            <a:extLst>
              <a:ext uri="{FF2B5EF4-FFF2-40B4-BE49-F238E27FC236}">
                <a16:creationId xmlns:a16="http://schemas.microsoft.com/office/drawing/2014/main" id="{2CBA8F41-4671-5D5D-20B4-187F7ABD50D2}"/>
              </a:ext>
            </a:extLst>
          </p:cNvPr>
          <p:cNvSpPr>
            <a:spLocks noGrp="1"/>
          </p:cNvSpPr>
          <p:nvPr>
            <p:ph idx="1"/>
          </p:nvPr>
        </p:nvSpPr>
        <p:spPr/>
        <p:txBody>
          <a:bodyPr/>
          <a:lstStyle/>
          <a:p>
            <a:endParaRPr lang="en-IN" dirty="0"/>
          </a:p>
          <a:p>
            <a:endParaRPr lang="en-IN" dirty="0"/>
          </a:p>
          <a:p>
            <a:pPr>
              <a:buFont typeface="Arial" panose="020B0604020202020204" pitchFamily="34" charset="0"/>
              <a:buChar char="•"/>
            </a:pPr>
            <a:r>
              <a:rPr lang="en-IN" sz="2000" dirty="0"/>
              <a:t>Sign up/login page</a:t>
            </a:r>
          </a:p>
          <a:p>
            <a:pPr>
              <a:buFont typeface="Arial" panose="020B0604020202020204" pitchFamily="34" charset="0"/>
              <a:buChar char="•"/>
            </a:pPr>
            <a:r>
              <a:rPr lang="en-IN" sz="2000" dirty="0"/>
              <a:t>Home page</a:t>
            </a:r>
          </a:p>
          <a:p>
            <a:pPr>
              <a:buFont typeface="Arial" panose="020B0604020202020204" pitchFamily="34" charset="0"/>
              <a:buChar char="•"/>
            </a:pPr>
            <a:r>
              <a:rPr lang="en-IN" sz="2000" dirty="0"/>
              <a:t>Category selection page</a:t>
            </a:r>
          </a:p>
          <a:p>
            <a:pPr>
              <a:buFont typeface="Arial" panose="020B0604020202020204" pitchFamily="34" charset="0"/>
              <a:buChar char="•"/>
            </a:pPr>
            <a:r>
              <a:rPr lang="en-IN" sz="2000" dirty="0"/>
              <a:t>Category items</a:t>
            </a:r>
          </a:p>
          <a:p>
            <a:pPr>
              <a:buFont typeface="Arial" panose="020B0604020202020204" pitchFamily="34" charset="0"/>
              <a:buChar char="•"/>
            </a:pPr>
            <a:r>
              <a:rPr lang="en-IN" sz="2000" dirty="0"/>
              <a:t>Footer</a:t>
            </a:r>
          </a:p>
          <a:p>
            <a:pPr>
              <a:buFont typeface="Arial" panose="020B0604020202020204" pitchFamily="34" charset="0"/>
              <a:buChar char="•"/>
            </a:pPr>
            <a:r>
              <a:rPr lang="en-IN" sz="2000" dirty="0"/>
              <a:t>Adding to cart</a:t>
            </a:r>
          </a:p>
          <a:p>
            <a:endParaRPr lang="en-IN" dirty="0"/>
          </a:p>
          <a:p>
            <a:r>
              <a:rPr lang="en-IN" dirty="0"/>
              <a:t> </a:t>
            </a:r>
          </a:p>
        </p:txBody>
      </p:sp>
      <p:sp>
        <p:nvSpPr>
          <p:cNvPr id="4" name="Text Placeholder 3">
            <a:extLst>
              <a:ext uri="{FF2B5EF4-FFF2-40B4-BE49-F238E27FC236}">
                <a16:creationId xmlns:a16="http://schemas.microsoft.com/office/drawing/2014/main" id="{AC331583-3EEF-31E5-81C2-3040ED5965A9}"/>
              </a:ext>
            </a:extLst>
          </p:cNvPr>
          <p:cNvSpPr>
            <a:spLocks noGrp="1"/>
          </p:cNvSpPr>
          <p:nvPr>
            <p:ph type="body" sz="half" idx="2"/>
          </p:nvPr>
        </p:nvSpPr>
        <p:spPr>
          <a:xfrm>
            <a:off x="3782728" y="5900286"/>
            <a:ext cx="378304" cy="207269"/>
          </a:xfrm>
        </p:spPr>
        <p:txBody>
          <a:bodyPr>
            <a:normAutofit fontScale="40000" lnSpcReduction="20000"/>
          </a:bodyPr>
          <a:lstStyle/>
          <a:p>
            <a:endParaRPr lang="en-IN" dirty="0"/>
          </a:p>
        </p:txBody>
      </p:sp>
    </p:spTree>
    <p:extLst>
      <p:ext uri="{BB962C8B-B14F-4D97-AF65-F5344CB8AC3E}">
        <p14:creationId xmlns:p14="http://schemas.microsoft.com/office/powerpoint/2010/main" val="355025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F7903A7-9848-653D-DA86-E01AEF5D3AF8}"/>
              </a:ext>
            </a:extLst>
          </p:cNvPr>
          <p:cNvSpPr>
            <a:spLocks noGrp="1"/>
          </p:cNvSpPr>
          <p:nvPr>
            <p:ph type="body" sz="half" idx="2"/>
          </p:nvPr>
        </p:nvSpPr>
        <p:spPr>
          <a:xfrm>
            <a:off x="991080" y="5111015"/>
            <a:ext cx="10113264" cy="1271337"/>
          </a:xfrm>
        </p:spPr>
        <p:txBody>
          <a:bodyPr>
            <a:normAutofit/>
          </a:bodyPr>
          <a:lstStyle/>
          <a:p>
            <a:pPr algn="ctr"/>
            <a:r>
              <a:rPr lang="en-IN" sz="2400" b="1" dirty="0"/>
              <a:t>Login and sign up page</a:t>
            </a:r>
          </a:p>
        </p:txBody>
      </p:sp>
      <p:pic>
        <p:nvPicPr>
          <p:cNvPr id="11" name="Picture Placeholder 10">
            <a:extLst>
              <a:ext uri="{FF2B5EF4-FFF2-40B4-BE49-F238E27FC236}">
                <a16:creationId xmlns:a16="http://schemas.microsoft.com/office/drawing/2014/main" id="{D552034B-C075-0F73-830D-0F19794E3FB4}"/>
              </a:ext>
            </a:extLst>
          </p:cNvPr>
          <p:cNvPicPr>
            <a:picLocks noGrp="1" noChangeAspect="1"/>
          </p:cNvPicPr>
          <p:nvPr>
            <p:ph type="pic" idx="1"/>
          </p:nvPr>
        </p:nvPicPr>
        <p:blipFill>
          <a:blip r:embed="rId2"/>
          <a:srcRect l="10489" r="10489"/>
          <a:stretch>
            <a:fillRect/>
          </a:stretch>
        </p:blipFill>
        <p:spPr>
          <a:xfrm>
            <a:off x="1097279" y="292193"/>
            <a:ext cx="10007065" cy="4039176"/>
          </a:xfrm>
          <a:prstGeom prst="rect">
            <a:avLst/>
          </a:prstGeom>
        </p:spPr>
      </p:pic>
    </p:spTree>
    <p:extLst>
      <p:ext uri="{BB962C8B-B14F-4D97-AF65-F5344CB8AC3E}">
        <p14:creationId xmlns:p14="http://schemas.microsoft.com/office/powerpoint/2010/main" val="403408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C4801-5CD3-A04E-9C58-D4BE4624B0B0}"/>
              </a:ext>
            </a:extLst>
          </p:cNvPr>
          <p:cNvSpPr>
            <a:spLocks noGrp="1"/>
          </p:cNvSpPr>
          <p:nvPr>
            <p:ph type="title"/>
          </p:nvPr>
        </p:nvSpPr>
        <p:spPr>
          <a:xfrm>
            <a:off x="1097279" y="5197642"/>
            <a:ext cx="10113645" cy="635267"/>
          </a:xfrm>
        </p:spPr>
        <p:txBody>
          <a:bodyPr/>
          <a:lstStyle/>
          <a:p>
            <a:pPr algn="ctr"/>
            <a:r>
              <a:rPr lang="en-IN" sz="2800" b="1" dirty="0"/>
              <a:t>Home page</a:t>
            </a:r>
          </a:p>
        </p:txBody>
      </p:sp>
      <p:sp>
        <p:nvSpPr>
          <p:cNvPr id="4" name="Text Placeholder 3">
            <a:extLst>
              <a:ext uri="{FF2B5EF4-FFF2-40B4-BE49-F238E27FC236}">
                <a16:creationId xmlns:a16="http://schemas.microsoft.com/office/drawing/2014/main" id="{1E508A4C-7C57-013F-6CF4-52D3AD490A5D}"/>
              </a:ext>
            </a:extLst>
          </p:cNvPr>
          <p:cNvSpPr>
            <a:spLocks noGrp="1"/>
          </p:cNvSpPr>
          <p:nvPr>
            <p:ph type="body" sz="half" idx="2"/>
          </p:nvPr>
        </p:nvSpPr>
        <p:spPr>
          <a:xfrm flipV="1">
            <a:off x="1097279" y="4908884"/>
            <a:ext cx="45719" cy="154004"/>
          </a:xfrm>
        </p:spPr>
        <p:txBody>
          <a:bodyPr>
            <a:normAutofit fontScale="62500" lnSpcReduction="20000"/>
          </a:bodyPr>
          <a:lstStyle/>
          <a:p>
            <a:endParaRPr lang="en-IN" dirty="0"/>
          </a:p>
        </p:txBody>
      </p:sp>
      <p:pic>
        <p:nvPicPr>
          <p:cNvPr id="10" name="Picture Placeholder 9">
            <a:extLst>
              <a:ext uri="{FF2B5EF4-FFF2-40B4-BE49-F238E27FC236}">
                <a16:creationId xmlns:a16="http://schemas.microsoft.com/office/drawing/2014/main" id="{B3E35046-35AB-931A-1415-8C1A38F02D49}"/>
              </a:ext>
            </a:extLst>
          </p:cNvPr>
          <p:cNvPicPr>
            <a:picLocks noGrp="1" noChangeAspect="1"/>
          </p:cNvPicPr>
          <p:nvPr>
            <p:ph type="pic" idx="1"/>
          </p:nvPr>
        </p:nvPicPr>
        <p:blipFill>
          <a:blip r:embed="rId2"/>
          <a:srcRect t="7984" b="7984"/>
          <a:stretch/>
        </p:blipFill>
        <p:spPr>
          <a:xfrm>
            <a:off x="1689999" y="533400"/>
            <a:ext cx="9269967" cy="3481070"/>
          </a:xfrm>
        </p:spPr>
      </p:pic>
    </p:spTree>
    <p:extLst>
      <p:ext uri="{BB962C8B-B14F-4D97-AF65-F5344CB8AC3E}">
        <p14:creationId xmlns:p14="http://schemas.microsoft.com/office/powerpoint/2010/main" val="220689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2BFC496-D4C9-E44A-3E1E-0F2BA818B31E}"/>
              </a:ext>
            </a:extLst>
          </p:cNvPr>
          <p:cNvPicPr>
            <a:picLocks noGrp="1" noChangeAspect="1"/>
          </p:cNvPicPr>
          <p:nvPr>
            <p:ph type="pic" idx="1"/>
          </p:nvPr>
        </p:nvPicPr>
        <p:blipFill>
          <a:blip r:embed="rId2"/>
          <a:srcRect t="8706" b="8706"/>
          <a:stretch/>
        </p:blipFill>
        <p:spPr/>
      </p:pic>
      <p:sp>
        <p:nvSpPr>
          <p:cNvPr id="3" name="Title 2">
            <a:extLst>
              <a:ext uri="{FF2B5EF4-FFF2-40B4-BE49-F238E27FC236}">
                <a16:creationId xmlns:a16="http://schemas.microsoft.com/office/drawing/2014/main" id="{A92D4846-8BAB-7944-08F5-92614559F489}"/>
              </a:ext>
            </a:extLst>
          </p:cNvPr>
          <p:cNvSpPr>
            <a:spLocks noGrp="1"/>
          </p:cNvSpPr>
          <p:nvPr>
            <p:ph type="title"/>
          </p:nvPr>
        </p:nvSpPr>
        <p:spPr>
          <a:xfrm>
            <a:off x="1097279" y="4799362"/>
            <a:ext cx="808523" cy="45719"/>
          </a:xfrm>
        </p:spPr>
        <p:txBody>
          <a:bodyPr/>
          <a:lstStyle/>
          <a:p>
            <a:endParaRPr lang="en-IN" sz="3600" dirty="0"/>
          </a:p>
        </p:txBody>
      </p:sp>
      <p:sp>
        <p:nvSpPr>
          <p:cNvPr id="4" name="Text Placeholder 3">
            <a:extLst>
              <a:ext uri="{FF2B5EF4-FFF2-40B4-BE49-F238E27FC236}">
                <a16:creationId xmlns:a16="http://schemas.microsoft.com/office/drawing/2014/main" id="{67887E41-BB5E-C237-8E21-C5456C3EB3EB}"/>
              </a:ext>
            </a:extLst>
          </p:cNvPr>
          <p:cNvSpPr>
            <a:spLocks noGrp="1"/>
          </p:cNvSpPr>
          <p:nvPr>
            <p:ph type="body" sz="half" idx="2"/>
          </p:nvPr>
        </p:nvSpPr>
        <p:spPr/>
        <p:txBody>
          <a:bodyPr/>
          <a:lstStyle/>
          <a:p>
            <a:pPr algn="ctr"/>
            <a:r>
              <a:rPr lang="en-IN" sz="2000" b="1" dirty="0"/>
              <a:t>Category selection page</a:t>
            </a:r>
          </a:p>
          <a:p>
            <a:endParaRPr lang="en-IN" dirty="0"/>
          </a:p>
        </p:txBody>
      </p:sp>
    </p:spTree>
    <p:extLst>
      <p:ext uri="{BB962C8B-B14F-4D97-AF65-F5344CB8AC3E}">
        <p14:creationId xmlns:p14="http://schemas.microsoft.com/office/powerpoint/2010/main" val="2351798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0807A3F-49C2-963C-9F77-095498FCDFCA}"/>
              </a:ext>
            </a:extLst>
          </p:cNvPr>
          <p:cNvPicPr>
            <a:picLocks noGrp="1" noChangeAspect="1"/>
          </p:cNvPicPr>
          <p:nvPr>
            <p:ph type="pic" idx="1"/>
          </p:nvPr>
        </p:nvPicPr>
        <p:blipFill>
          <a:blip r:embed="rId2"/>
          <a:srcRect t="8203" b="8203"/>
          <a:stretch/>
        </p:blipFill>
        <p:spPr>
          <a:xfrm>
            <a:off x="1097279" y="274079"/>
            <a:ext cx="10334324" cy="3880759"/>
          </a:xfrm>
        </p:spPr>
      </p:pic>
      <p:sp>
        <p:nvSpPr>
          <p:cNvPr id="4" name="Text Placeholder 3">
            <a:extLst>
              <a:ext uri="{FF2B5EF4-FFF2-40B4-BE49-F238E27FC236}">
                <a16:creationId xmlns:a16="http://schemas.microsoft.com/office/drawing/2014/main" id="{38A0AD8A-9BC1-DC87-B62F-64AF5A5B7EF4}"/>
              </a:ext>
            </a:extLst>
          </p:cNvPr>
          <p:cNvSpPr>
            <a:spLocks noGrp="1"/>
          </p:cNvSpPr>
          <p:nvPr>
            <p:ph type="body" sz="half" idx="2"/>
          </p:nvPr>
        </p:nvSpPr>
        <p:spPr>
          <a:xfrm>
            <a:off x="1097279" y="5148470"/>
            <a:ext cx="10113264" cy="1176130"/>
          </a:xfrm>
        </p:spPr>
        <p:txBody>
          <a:bodyPr>
            <a:normAutofit/>
          </a:bodyPr>
          <a:lstStyle/>
          <a:p>
            <a:pPr algn="ctr"/>
            <a:r>
              <a:rPr lang="en-IN" sz="3600" b="1" dirty="0">
                <a:latin typeface="+mj-lt"/>
              </a:rPr>
              <a:t>footer</a:t>
            </a:r>
          </a:p>
        </p:txBody>
      </p:sp>
    </p:spTree>
    <p:extLst>
      <p:ext uri="{BB962C8B-B14F-4D97-AF65-F5344CB8AC3E}">
        <p14:creationId xmlns:p14="http://schemas.microsoft.com/office/powerpoint/2010/main" val="2222027893"/>
      </p:ext>
    </p:extLst>
  </p:cSld>
  <p:clrMapOvr>
    <a:masterClrMapping/>
  </p:clrMapOvr>
</p:sld>
</file>

<file path=ppt/theme/theme1.xml><?xml version="1.0" encoding="utf-8"?>
<a:theme xmlns:a="http://schemas.openxmlformats.org/drawingml/2006/main" name="Custom">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{2ACF44F7-29E7-47C0-8E65-2B70F58EEC78}tf56160789_win32</Template>
  <TotalTime>49</TotalTime>
  <Words>319</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Franklin Gothic Book</vt:lpstr>
      <vt:lpstr>Times New Roman</vt:lpstr>
      <vt:lpstr>Custom</vt:lpstr>
      <vt:lpstr>Bliss basket</vt:lpstr>
      <vt:lpstr>GB 30</vt:lpstr>
      <vt:lpstr>Bliss  Basket</vt:lpstr>
      <vt:lpstr>Project Progress</vt:lpstr>
      <vt:lpstr>Completed Modules</vt:lpstr>
      <vt:lpstr>PowerPoint Presentation</vt:lpstr>
      <vt:lpstr>Home page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Bliss basket</dc:title>
  <dc:creator>Tripti Tomar</dc:creator>
  <cp:lastModifiedBy>Tripti Tomar</cp:lastModifiedBy>
  <cp:revision>3</cp:revision>
  <dcterms:created xsi:type="dcterms:W3CDTF">2024-05-11T03:00:52Z</dcterms:created>
  <dcterms:modified xsi:type="dcterms:W3CDTF">2024-05-11T05:00:46Z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